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58">
          <p15:clr>
            <a:srgbClr val="A4A3A4"/>
          </p15:clr>
        </p15:guide>
        <p15:guide id="2" pos="23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30" d="100"/>
          <a:sy n="130" d="100"/>
        </p:scale>
        <p:origin x="-192" y="-1208"/>
      </p:cViewPr>
      <p:guideLst>
        <p:guide orient="horz" pos="688"/>
        <p:guide pos="26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4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3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1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9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8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6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6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5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2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2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41B16-09A7-5D4D-9626-392DFD9B15C8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96697-0219-C54C-AE3C-1342A752E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7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328163" y="1134850"/>
            <a:ext cx="1227" cy="3085458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15123" y="1092200"/>
            <a:ext cx="49415" cy="3128108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28164" y="1516640"/>
            <a:ext cx="2511667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81400" y="1516640"/>
            <a:ext cx="1990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Exchange Public Keys</a:t>
            </a:r>
            <a:endParaRPr lang="en-US" sz="16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28164" y="1872310"/>
            <a:ext cx="2511667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49780" y="682565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Party A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13493" y="69209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Party B</a:t>
            </a:r>
            <a:endParaRPr lang="en-US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504449" y="1855313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600" b="1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5839831" y="1872309"/>
            <a:ext cx="6596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499441" y="1872310"/>
            <a:ext cx="0" cy="5031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467600" y="1855313"/>
            <a:ext cx="0" cy="534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029860" y="2960189"/>
            <a:ext cx="0" cy="4945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197135" y="2968452"/>
            <a:ext cx="0" cy="486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81400" y="713343"/>
            <a:ext cx="194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(Communications)</a:t>
            </a:r>
            <a:endParaRPr 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232576" y="1222635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b="1" dirty="0"/>
          </a:p>
        </p:txBody>
      </p:sp>
      <p:sp>
        <p:nvSpPr>
          <p:cNvPr id="33" name="Rectangle 32"/>
          <p:cNvSpPr/>
          <p:nvPr/>
        </p:nvSpPr>
        <p:spPr>
          <a:xfrm>
            <a:off x="949036" y="2397018"/>
            <a:ext cx="2380354" cy="584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Compute Shared Secret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44300" y="2397018"/>
            <a:ext cx="2380354" cy="5847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Compute Shared Secret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436829" y="3454726"/>
            <a:ext cx="1569054" cy="67609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Derive Key(s)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45333" y="3454726"/>
            <a:ext cx="1569054" cy="67609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Derive Key(s)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7484" y="1188712"/>
            <a:ext cx="1260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Generate</a:t>
            </a:r>
          </a:p>
          <a:p>
            <a:pPr algn="ctr"/>
            <a:r>
              <a:rPr lang="en-US" b="1" dirty="0"/>
              <a:t>Key Pair</a:t>
            </a:r>
            <a:endParaRPr lang="en-US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680308" y="1857960"/>
            <a:ext cx="0" cy="534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106889" y="1238023"/>
            <a:ext cx="1260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Generate</a:t>
            </a:r>
          </a:p>
          <a:p>
            <a:pPr algn="ctr"/>
            <a:r>
              <a:rPr lang="en-US" b="1" dirty="0"/>
              <a:t>Key Pair</a:t>
            </a:r>
            <a:endParaRPr lang="en-US" b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2645074" y="1516640"/>
            <a:ext cx="65961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663607" y="1516640"/>
            <a:ext cx="0" cy="861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481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32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Barker, Elaine B.</dc:creator>
  <cp:lastModifiedBy>Barker, Elaine B.</cp:lastModifiedBy>
  <cp:revision>13</cp:revision>
  <dcterms:created xsi:type="dcterms:W3CDTF">2014-09-24T14:03:44Z</dcterms:created>
  <dcterms:modified xsi:type="dcterms:W3CDTF">2016-09-29T16:15:29Z</dcterms:modified>
</cp:coreProperties>
</file>